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4"/>
  </p:sldMasterIdLst>
  <p:notesMasterIdLst>
    <p:notesMasterId r:id="rId28"/>
  </p:notesMasterIdLst>
  <p:handoutMasterIdLst>
    <p:handoutMasterId r:id="rId29"/>
  </p:handoutMasterIdLst>
  <p:sldIdLst>
    <p:sldId id="256" r:id="rId5"/>
    <p:sldId id="265" r:id="rId6"/>
    <p:sldId id="287" r:id="rId7"/>
    <p:sldId id="289" r:id="rId8"/>
    <p:sldId id="276" r:id="rId9"/>
    <p:sldId id="277" r:id="rId10"/>
    <p:sldId id="278" r:id="rId11"/>
    <p:sldId id="279" r:id="rId12"/>
    <p:sldId id="290" r:id="rId13"/>
    <p:sldId id="280" r:id="rId14"/>
    <p:sldId id="291" r:id="rId15"/>
    <p:sldId id="281" r:id="rId16"/>
    <p:sldId id="292" r:id="rId17"/>
    <p:sldId id="282" r:id="rId18"/>
    <p:sldId id="293" r:id="rId19"/>
    <p:sldId id="283" r:id="rId20"/>
    <p:sldId id="294" r:id="rId21"/>
    <p:sldId id="284" r:id="rId22"/>
    <p:sldId id="295" r:id="rId23"/>
    <p:sldId id="285" r:id="rId24"/>
    <p:sldId id="296" r:id="rId25"/>
    <p:sldId id="288" r:id="rId26"/>
    <p:sldId id="286" r:id="rId27"/>
  </p:sldIdLst>
  <p:sldSz cx="12192000" cy="6858000"/>
  <p:notesSz cx="6858000" cy="9144000"/>
  <p:defaultTextStyle>
    <a:defPPr rtl="0"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>
      <p:cViewPr>
        <p:scale>
          <a:sx n="96" d="100"/>
          <a:sy n="96" d="100"/>
        </p:scale>
        <p:origin x="-178" y="23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100" d="100"/>
          <a:sy n="100" d="100"/>
        </p:scale>
        <p:origin x="355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полнитель верхнего колонтитула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algn="r" rtl="0"/>
            <a:fld id="{6947F12A-A84C-4A14-B00A-35CCCDCBE045}" type="datetime1">
              <a:rPr lang="ru-RU" smtClean="0"/>
              <a:pPr algn="r" rtl="0"/>
              <a:t>09.11.2023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algn="r" rtl="0"/>
            <a:fld id="{45ACAF8E-318A-4EFE-8633-D9E72ABCE0ED}" type="slidenum">
              <a:rPr lang="ru-RU" smtClean="0"/>
              <a:pPr algn="r" rtl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065597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полнитель верхнего колонтитула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rtl="0">
              <a:defRPr sz="1200"/>
            </a:lvl1pPr>
          </a:lstStyle>
          <a:p>
            <a:fld id="{3089557B-9822-496C-AFB1-92504668F6D8}" type="datetime1">
              <a:rPr lang="ru-RU" smtClean="0"/>
              <a:pPr/>
              <a:t>09.11.2023</a:t>
            </a:fld>
            <a:endParaRPr lang="ru-RU" dirty="0"/>
          </a:p>
        </p:txBody>
      </p:sp>
      <p:sp>
        <p:nvSpPr>
          <p:cNvPr id="4" name="Образ слайда 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ru-RU" dirty="0"/>
          </a:p>
        </p:txBody>
      </p:sp>
      <p:sp>
        <p:nvSpPr>
          <p:cNvPr id="5" name="Заполнитель заметок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ru-RU" dirty="0"/>
              <a:t>Образец текста</a:t>
            </a:r>
          </a:p>
          <a:p>
            <a:pPr lvl="1" rtl="0"/>
            <a:r>
              <a:rPr lang="ru-RU" dirty="0"/>
              <a:t>Второй уровень</a:t>
            </a:r>
          </a:p>
          <a:p>
            <a:pPr lvl="2" rtl="0"/>
            <a:r>
              <a:rPr lang="ru-RU" dirty="0"/>
              <a:t>Третий уровень</a:t>
            </a:r>
          </a:p>
          <a:p>
            <a:pPr lvl="3" rtl="0"/>
            <a:r>
              <a:rPr lang="ru-RU" dirty="0"/>
              <a:t>Четвертый уровень</a:t>
            </a:r>
          </a:p>
          <a:p>
            <a:pPr lvl="4" rtl="0"/>
            <a:r>
              <a:rPr lang="ru-RU" dirty="0"/>
              <a:t>Пятый уровень</a:t>
            </a:r>
          </a:p>
        </p:txBody>
      </p:sp>
      <p:sp>
        <p:nvSpPr>
          <p:cNvPr id="6" name="Заполнитель нижнего колонтитула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rtl="0">
              <a:defRPr sz="1200"/>
            </a:lvl1pPr>
          </a:lstStyle>
          <a:p>
            <a:fld id="{5EE2CF44-2B13-41B4-A334-1CDF534EEBB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453856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 userDrawn="1"/>
        </p:nvSpPr>
        <p:spPr bwMode="gray">
          <a:xfrm>
            <a:off x="0" y="2825016"/>
            <a:ext cx="12188952" cy="3180930"/>
          </a:xfrm>
          <a:prstGeom prst="rect">
            <a:avLst/>
          </a:prstGeom>
          <a:solidFill>
            <a:schemeClr val="bg1">
              <a:lumMod val="85000"/>
              <a:lumOff val="1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dirty="0"/>
          </a:p>
        </p:txBody>
      </p:sp>
      <p:sp>
        <p:nvSpPr>
          <p:cNvPr id="7" name="Прямоугольник 6"/>
          <p:cNvSpPr/>
          <p:nvPr userDrawn="1"/>
        </p:nvSpPr>
        <p:spPr bwMode="black">
          <a:xfrm>
            <a:off x="0" y="3075709"/>
            <a:ext cx="12188952" cy="26392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 bwMode="white">
          <a:xfrm>
            <a:off x="1066800" y="3165763"/>
            <a:ext cx="10058400" cy="1711037"/>
          </a:xfrm>
        </p:spPr>
        <p:txBody>
          <a:bodyPr rtlCol="0" anchor="b">
            <a:normAutofit/>
          </a:bodyPr>
          <a:lstStyle>
            <a:lvl1pPr algn="l" rtl="0">
              <a:lnSpc>
                <a:spcPct val="80000"/>
              </a:lnSpc>
              <a:defRPr sz="5400">
                <a:solidFill>
                  <a:schemeClr val="tx1"/>
                </a:solidFill>
              </a:defRPr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 bwMode="white">
          <a:xfrm>
            <a:off x="1066800" y="4953000"/>
            <a:ext cx="10058400" cy="68580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j-lt"/>
              </a:defRPr>
            </a:lvl1pPr>
            <a:lvl2pPr marL="457200" indent="0" algn="ctr" rtl="0">
              <a:buNone/>
              <a:defRPr sz="2000"/>
            </a:lvl2pPr>
            <a:lvl3pPr marL="914400" indent="0" algn="ctr" rtl="0">
              <a:buNone/>
              <a:defRPr sz="1800"/>
            </a:lvl3pPr>
            <a:lvl4pPr marL="1371600" indent="0" algn="ctr" rtl="0">
              <a:buNone/>
              <a:defRPr sz="1600"/>
            </a:lvl4pPr>
            <a:lvl5pPr marL="1828800" indent="0" algn="ctr" rtl="0">
              <a:buNone/>
              <a:defRPr sz="1600"/>
            </a:lvl5pPr>
            <a:lvl6pPr marL="2286000" indent="0" algn="ctr" rtl="0">
              <a:buNone/>
              <a:defRPr sz="1600"/>
            </a:lvl6pPr>
            <a:lvl7pPr marL="2743200" indent="0" algn="ctr" rtl="0">
              <a:buNone/>
              <a:defRPr sz="1600"/>
            </a:lvl7pPr>
            <a:lvl8pPr marL="3200400" indent="0" algn="ctr" rtl="0">
              <a:buNone/>
              <a:defRPr sz="1600"/>
            </a:lvl8pPr>
            <a:lvl9pPr marL="3657600" indent="0" algn="ctr" rtl="0">
              <a:buNone/>
              <a:defRPr sz="1600"/>
            </a:lvl9pPr>
          </a:lstStyle>
          <a:p>
            <a:pPr rtl="0"/>
            <a:r>
              <a:rPr lang="ru-RU"/>
              <a:t>Образец подзаголовка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rtl="0">
              <a:defRPr/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2464C44B-2BBF-4BA1-A73D-D02BA9DD5A92}" type="datetime1">
              <a:rPr lang="ru-RU" smtClean="0"/>
              <a:pPr/>
              <a:t>09.11.2023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457199"/>
            <a:ext cx="1943100" cy="5638801"/>
          </a:xfrm>
        </p:spPr>
        <p:txBody>
          <a:bodyPr vert="eaVert" rtlCol="0"/>
          <a:lstStyle>
            <a:lvl1pPr rtl="0">
              <a:defRPr/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1524000" y="457199"/>
            <a:ext cx="7048500" cy="5638801"/>
          </a:xfrm>
        </p:spPr>
        <p:txBody>
          <a:bodyPr vert="eaVert" rtlCol="0"/>
          <a:lstStyle/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E6A3F516-A09D-4456-9F4A-D955148FE47B}" type="datetime1">
              <a:rPr lang="ru-RU" smtClean="0"/>
              <a:pPr/>
              <a:t>09.11.2023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rtl="0">
              <a:defRPr/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5pPr algn="l" rtl="0">
              <a:defRPr/>
            </a:lvl5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136460D0-483D-41DF-921A-E915B182C4D8}" type="datetime1">
              <a:rPr lang="ru-RU" smtClean="0"/>
              <a:pPr/>
              <a:t>09.11.2023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524000" y="1828800"/>
            <a:ext cx="9144000" cy="2743200"/>
          </a:xfrm>
        </p:spPr>
        <p:txBody>
          <a:bodyPr rtlCol="0" anchor="b">
            <a:normAutofit/>
          </a:bodyPr>
          <a:lstStyle>
            <a:lvl1pPr algn="l" rtl="0">
              <a:defRPr sz="5400">
                <a:solidFill>
                  <a:schemeClr val="tx1"/>
                </a:solidFill>
              </a:defRPr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Замещающий текст 2"/>
          <p:cNvSpPr>
            <a:spLocks noGrp="1"/>
          </p:cNvSpPr>
          <p:nvPr>
            <p:ph type="body" idx="1"/>
          </p:nvPr>
        </p:nvSpPr>
        <p:spPr>
          <a:xfrm>
            <a:off x="1524000" y="4589463"/>
            <a:ext cx="9144000" cy="1506537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j-lt"/>
              </a:defRPr>
            </a:lvl1pPr>
            <a:lvl2pPr marL="457200" indent="0" algn="l" rtl="0">
              <a:buNone/>
              <a:defRPr sz="2000"/>
            </a:lvl2pPr>
            <a:lvl3pPr marL="914400" indent="0" algn="l" rtl="0">
              <a:buNone/>
              <a:defRPr sz="1800"/>
            </a:lvl3pPr>
            <a:lvl4pPr marL="1371600" indent="0" algn="l" rtl="0">
              <a:buNone/>
              <a:defRPr sz="1600"/>
            </a:lvl4pPr>
            <a:lvl5pPr marL="1828800" indent="0" algn="l" rtl="0">
              <a:buNone/>
              <a:defRPr sz="1600"/>
            </a:lvl5pPr>
            <a:lvl6pPr marL="2286000" indent="0" algn="l" rtl="0">
              <a:buNone/>
              <a:defRPr sz="1600"/>
            </a:lvl6pPr>
            <a:lvl7pPr marL="2743200" indent="0" algn="l" rtl="0">
              <a:buNone/>
              <a:defRPr sz="1600"/>
            </a:lvl7pPr>
            <a:lvl8pPr marL="3200400" indent="0" algn="l" rtl="0">
              <a:buNone/>
              <a:defRPr sz="1600"/>
            </a:lvl8pPr>
            <a:lvl9pPr marL="3657600" indent="0" algn="l" rtl="0">
              <a:buNone/>
              <a:defRPr sz="1600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35067780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типа объекто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rtl="0">
              <a:defRPr/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1524000" y="1825625"/>
            <a:ext cx="4343400" cy="4270375"/>
          </a:xfrm>
        </p:spPr>
        <p:txBody>
          <a:bodyPr rtlCol="0">
            <a:normAutofit/>
          </a:bodyPr>
          <a:lstStyle>
            <a:lvl1pPr algn="l" rtl="0">
              <a:defRPr sz="2000"/>
            </a:lvl1pPr>
            <a:lvl2pPr algn="l" rtl="0">
              <a:defRPr sz="1800"/>
            </a:lvl2pPr>
            <a:lvl3pPr algn="l" rtl="0">
              <a:defRPr sz="1600"/>
            </a:lvl3pPr>
            <a:lvl4pPr algn="l" rtl="0">
              <a:defRPr sz="1400"/>
            </a:lvl4pPr>
            <a:lvl5pPr algn="l" rtl="0">
              <a:defRPr sz="1400"/>
            </a:lvl5pPr>
            <a:lvl6pPr algn="l" rtl="0">
              <a:defRPr sz="1400"/>
            </a:lvl6pPr>
            <a:lvl7pPr algn="l" rtl="0">
              <a:defRPr sz="1400"/>
            </a:lvl7pPr>
            <a:lvl8pPr algn="l" rtl="0">
              <a:defRPr sz="1400"/>
            </a:lvl8pPr>
            <a:lvl9pPr algn="l" rtl="0">
              <a:defRPr sz="1400"/>
            </a:lvl9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324600" y="1825625"/>
            <a:ext cx="4343400" cy="4270375"/>
          </a:xfrm>
        </p:spPr>
        <p:txBody>
          <a:bodyPr rtlCol="0">
            <a:normAutofit/>
          </a:bodyPr>
          <a:lstStyle>
            <a:lvl1pPr algn="l" rtl="0">
              <a:defRPr sz="2000"/>
            </a:lvl1pPr>
            <a:lvl2pPr algn="l" rtl="0">
              <a:defRPr sz="1800"/>
            </a:lvl2pPr>
            <a:lvl3pPr algn="l" rtl="0">
              <a:defRPr sz="1600"/>
            </a:lvl3pPr>
            <a:lvl4pPr algn="l" rtl="0">
              <a:defRPr sz="1400"/>
            </a:lvl4pPr>
            <a:lvl5pPr algn="l" rtl="0">
              <a:defRPr sz="1400"/>
            </a:lvl5pPr>
            <a:lvl6pPr algn="l" rtl="0">
              <a:defRPr sz="1400"/>
            </a:lvl6pPr>
            <a:lvl7pPr algn="l" rtl="0">
              <a:defRPr sz="1400"/>
            </a:lvl7pPr>
            <a:lvl8pPr algn="l" rtl="0">
              <a:defRPr sz="1400"/>
            </a:lvl8pPr>
            <a:lvl9pPr algn="l" rtl="0">
              <a:defRPr sz="1400"/>
            </a:lvl9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FD7CFA94-EFCC-47FC-B7DD-4E24B24733B5}" type="datetime1">
              <a:rPr lang="ru-RU" smtClean="0"/>
              <a:pPr/>
              <a:t>09.11.2023</a:t>
            </a:fld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527048" y="1828800"/>
            <a:ext cx="4343400" cy="685800"/>
          </a:xfrm>
        </p:spPr>
        <p:txBody>
          <a:bodyPr rtlCol="0" anchor="ctr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200" b="0">
                <a:solidFill>
                  <a:schemeClr val="tx1"/>
                </a:solidFill>
              </a:defRPr>
            </a:lvl1pPr>
            <a:lvl2pPr marL="457200" indent="0" algn="l" rtl="0">
              <a:buNone/>
              <a:defRPr sz="2000" b="1"/>
            </a:lvl2pPr>
            <a:lvl3pPr marL="914400" indent="0" algn="l" rtl="0">
              <a:buNone/>
              <a:defRPr sz="1800" b="1"/>
            </a:lvl3pPr>
            <a:lvl4pPr marL="1371600" indent="0" algn="l" rtl="0">
              <a:buNone/>
              <a:defRPr sz="1600" b="1"/>
            </a:lvl4pPr>
            <a:lvl5pPr marL="1828800" indent="0" algn="l" rtl="0">
              <a:buNone/>
              <a:defRPr sz="1600" b="1"/>
            </a:lvl5pPr>
            <a:lvl6pPr marL="2286000" indent="0" algn="l" rtl="0">
              <a:buNone/>
              <a:defRPr sz="1600" b="1"/>
            </a:lvl6pPr>
            <a:lvl7pPr marL="2743200" indent="0" algn="l" rtl="0">
              <a:buNone/>
              <a:defRPr sz="1600" b="1"/>
            </a:lvl7pPr>
            <a:lvl8pPr marL="3200400" indent="0" algn="l" rtl="0">
              <a:buNone/>
              <a:defRPr sz="1600" b="1"/>
            </a:lvl8pPr>
            <a:lvl9pPr marL="3657600" indent="0" algn="l" rtl="0">
              <a:buNone/>
              <a:defRPr sz="1600" b="1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1527048" y="2514600"/>
            <a:ext cx="4343400" cy="3581401"/>
          </a:xfrm>
        </p:spPr>
        <p:txBody>
          <a:bodyPr rtlCol="0">
            <a:normAutofit/>
          </a:bodyPr>
          <a:lstStyle>
            <a:lvl1pPr algn="l" rtl="0">
              <a:defRPr sz="2000"/>
            </a:lvl1pPr>
            <a:lvl2pPr algn="l" rtl="0">
              <a:defRPr sz="1800"/>
            </a:lvl2pPr>
            <a:lvl3pPr algn="l" rtl="0">
              <a:defRPr sz="1600"/>
            </a:lvl3pPr>
            <a:lvl4pPr algn="l" rtl="0">
              <a:defRPr sz="1400"/>
            </a:lvl4pPr>
            <a:lvl5pPr algn="l" rtl="0">
              <a:defRPr sz="1400"/>
            </a:lvl5pPr>
            <a:lvl6pPr algn="l" rtl="0">
              <a:defRPr sz="1400"/>
            </a:lvl6pPr>
            <a:lvl7pPr algn="l" rtl="0">
              <a:defRPr sz="1400"/>
            </a:lvl7pPr>
            <a:lvl8pPr algn="l" rtl="0">
              <a:defRPr sz="1400"/>
            </a:lvl8pPr>
            <a:lvl9pPr algn="l" rtl="0">
              <a:defRPr sz="1400"/>
            </a:lvl9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327648" y="1828800"/>
            <a:ext cx="4343400" cy="685800"/>
          </a:xfrm>
        </p:spPr>
        <p:txBody>
          <a:bodyPr rtlCol="0" anchor="ctr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200" b="0">
                <a:solidFill>
                  <a:schemeClr val="tx1"/>
                </a:solidFill>
              </a:defRPr>
            </a:lvl1pPr>
            <a:lvl2pPr marL="457200" indent="0" algn="l" rtl="0">
              <a:buNone/>
              <a:defRPr sz="2000" b="1"/>
            </a:lvl2pPr>
            <a:lvl3pPr marL="914400" indent="0" algn="l" rtl="0">
              <a:buNone/>
              <a:defRPr sz="1800" b="1"/>
            </a:lvl3pPr>
            <a:lvl4pPr marL="1371600" indent="0" algn="l" rtl="0">
              <a:buNone/>
              <a:defRPr sz="1600" b="1"/>
            </a:lvl4pPr>
            <a:lvl5pPr marL="1828800" indent="0" algn="l" rtl="0">
              <a:buNone/>
              <a:defRPr sz="1600" b="1"/>
            </a:lvl5pPr>
            <a:lvl6pPr marL="2286000" indent="0" algn="l" rtl="0">
              <a:buNone/>
              <a:defRPr sz="1600" b="1"/>
            </a:lvl6pPr>
            <a:lvl7pPr marL="2743200" indent="0" algn="l" rtl="0">
              <a:buNone/>
              <a:defRPr sz="1600" b="1"/>
            </a:lvl7pPr>
            <a:lvl8pPr marL="3200400" indent="0" algn="l" rtl="0">
              <a:buNone/>
              <a:defRPr sz="1600" b="1"/>
            </a:lvl8pPr>
            <a:lvl9pPr marL="3657600" indent="0" algn="l" rtl="0">
              <a:buNone/>
              <a:defRPr sz="1600" b="1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327648" y="2514600"/>
            <a:ext cx="4343400" cy="3581401"/>
          </a:xfrm>
        </p:spPr>
        <p:txBody>
          <a:bodyPr rtlCol="0">
            <a:normAutofit/>
          </a:bodyPr>
          <a:lstStyle>
            <a:lvl1pPr algn="l" rtl="0">
              <a:defRPr sz="2000"/>
            </a:lvl1pPr>
            <a:lvl2pPr algn="l" rtl="0">
              <a:defRPr sz="1800"/>
            </a:lvl2pPr>
            <a:lvl3pPr algn="l" rtl="0">
              <a:defRPr sz="1600"/>
            </a:lvl3pPr>
            <a:lvl4pPr algn="l" rtl="0">
              <a:defRPr sz="1400"/>
            </a:lvl4pPr>
            <a:lvl5pPr algn="l" rtl="0">
              <a:defRPr sz="1400"/>
            </a:lvl5pPr>
            <a:lvl6pPr algn="l" rtl="0">
              <a:defRPr sz="1400"/>
            </a:lvl6pPr>
            <a:lvl7pPr algn="l" rtl="0">
              <a:defRPr sz="1400"/>
            </a:lvl7pPr>
            <a:lvl8pPr algn="l" rtl="0">
              <a:defRPr sz="1400"/>
            </a:lvl8pPr>
            <a:lvl9pPr algn="l" rtl="0">
              <a:defRPr sz="1400"/>
            </a:lvl9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481638CB-5695-4AA9-8097-67D2CBFE7CE7}" type="datetime1">
              <a:rPr lang="ru-RU" smtClean="0"/>
              <a:pPr/>
              <a:t>09.11.2023</a:t>
            </a:fld>
            <a:endParaRPr lang="ru-RU" dirty="0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rtl="0">
              <a:defRPr/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FA80E48A-252F-48D1-8AEC-7A986F5005E3}" type="datetime1">
              <a:rPr lang="ru-RU" smtClean="0"/>
              <a:pPr/>
              <a:t>09.11.2023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4DED88E1-B763-4872-A95C-D1643011B528}" type="datetime1">
              <a:rPr lang="ru-RU" smtClean="0"/>
              <a:pPr/>
              <a:t>09.11.2023</a:t>
            </a:fld>
            <a:endParaRPr lang="ru-RU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002587" y="1600200"/>
            <a:ext cx="3122613" cy="1828800"/>
          </a:xfrm>
        </p:spPr>
        <p:txBody>
          <a:bodyPr rtlCol="0" anchor="b">
            <a:normAutofit/>
          </a:bodyPr>
          <a:lstStyle>
            <a:lvl1pPr algn="l" rtl="0">
              <a:defRPr sz="3400"/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760412" y="762000"/>
            <a:ext cx="6400800" cy="5334000"/>
          </a:xfrm>
        </p:spPr>
        <p:txBody>
          <a:bodyPr rtlCol="0">
            <a:normAutofit/>
          </a:bodyPr>
          <a:lstStyle>
            <a:lvl1pPr algn="l" rtl="0">
              <a:defRPr sz="2000"/>
            </a:lvl1pPr>
            <a:lvl2pPr algn="l" rtl="0">
              <a:defRPr sz="1800"/>
            </a:lvl2pPr>
            <a:lvl3pPr algn="l" rtl="0">
              <a:defRPr sz="1600"/>
            </a:lvl3pPr>
            <a:lvl4pPr algn="l" rtl="0">
              <a:defRPr sz="1400"/>
            </a:lvl4pPr>
            <a:lvl5pPr algn="l" rtl="0">
              <a:defRPr sz="1400"/>
            </a:lvl5pPr>
            <a:lvl6pPr algn="l" rtl="0">
              <a:defRPr sz="1400"/>
            </a:lvl6pPr>
            <a:lvl7pPr algn="l" rtl="0">
              <a:defRPr sz="1400"/>
            </a:lvl7pPr>
            <a:lvl8pPr algn="l" rtl="0">
              <a:defRPr sz="1400"/>
            </a:lvl8pPr>
            <a:lvl9pPr algn="l" rtl="0">
              <a:defRPr sz="1400"/>
            </a:lvl9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001039" y="3429000"/>
            <a:ext cx="3124161" cy="1828800"/>
          </a:xfrm>
        </p:spPr>
        <p:txBody>
          <a:bodyPr rtlCol="0"/>
          <a:lstStyle>
            <a:lvl1pPr marL="0" indent="0" algn="l" rtl="0">
              <a:spcBef>
                <a:spcPts val="0"/>
              </a:spcBef>
              <a:buNone/>
              <a:defRPr sz="1600"/>
            </a:lvl1pPr>
            <a:lvl2pPr marL="457200" indent="0" algn="l" rtl="0">
              <a:buNone/>
              <a:defRPr sz="1400"/>
            </a:lvl2pPr>
            <a:lvl3pPr marL="914400" indent="0" algn="l" rtl="0">
              <a:buNone/>
              <a:defRPr sz="1200"/>
            </a:lvl3pPr>
            <a:lvl4pPr marL="1371600" indent="0" algn="l" rtl="0">
              <a:buNone/>
              <a:defRPr sz="1000"/>
            </a:lvl4pPr>
            <a:lvl5pPr marL="1828800" indent="0" algn="l" rtl="0">
              <a:buNone/>
              <a:defRPr sz="1000"/>
            </a:lvl5pPr>
            <a:lvl6pPr marL="2286000" indent="0" algn="l" rtl="0">
              <a:buNone/>
              <a:defRPr sz="1000"/>
            </a:lvl6pPr>
            <a:lvl7pPr marL="2743200" indent="0" algn="l" rtl="0">
              <a:buNone/>
              <a:defRPr sz="1000"/>
            </a:lvl7pPr>
            <a:lvl8pPr marL="3200400" indent="0" algn="l" rtl="0">
              <a:buNone/>
              <a:defRPr sz="1000"/>
            </a:lvl8pPr>
            <a:lvl9pPr marL="3657600" indent="0" algn="l" rtl="0">
              <a:buNone/>
              <a:defRPr sz="1000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C57E0EC7-2776-4AD9-84CE-3F9E782741C2}" type="datetime1">
              <a:rPr lang="ru-RU" smtClean="0"/>
              <a:pPr/>
              <a:t>09.11.2023</a:t>
            </a:fld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 userDrawn="1"/>
        </p:nvSpPr>
        <p:spPr bwMode="blackWhite">
          <a:xfrm>
            <a:off x="644091" y="640080"/>
            <a:ext cx="6675120" cy="5577840"/>
          </a:xfrm>
          <a:prstGeom prst="rect">
            <a:avLst/>
          </a:prstGeom>
          <a:solidFill>
            <a:srgbClr val="000000"/>
          </a:solidFill>
          <a:ln w="101600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sz="1600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997952" y="1600200"/>
            <a:ext cx="3127248" cy="1828800"/>
          </a:xfrm>
        </p:spPr>
        <p:txBody>
          <a:bodyPr rtlCol="0" anchor="b">
            <a:normAutofit/>
          </a:bodyPr>
          <a:lstStyle>
            <a:lvl1pPr algn="l" rtl="0">
              <a:defRPr sz="3400"/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781251" y="777240"/>
            <a:ext cx="6400800" cy="5303520"/>
          </a:xfrm>
        </p:spPr>
        <p:txBody>
          <a:bodyPr tIns="457200" rtlCol="0">
            <a:normAutofit/>
          </a:bodyPr>
          <a:lstStyle>
            <a:lvl1pPr marL="0" indent="0" algn="ctr" rtl="0">
              <a:buNone/>
              <a:defRPr sz="2000"/>
            </a:lvl1pPr>
            <a:lvl2pPr marL="457200" indent="0" algn="l" rtl="0">
              <a:buNone/>
              <a:defRPr sz="2800"/>
            </a:lvl2pPr>
            <a:lvl3pPr marL="914400" indent="0" algn="l" rtl="0">
              <a:buNone/>
              <a:defRPr sz="2400"/>
            </a:lvl3pPr>
            <a:lvl4pPr marL="1371600" indent="0" algn="l" rtl="0">
              <a:buNone/>
              <a:defRPr sz="2000"/>
            </a:lvl4pPr>
            <a:lvl5pPr marL="1828800" indent="0" algn="l" rtl="0">
              <a:buNone/>
              <a:defRPr sz="2000"/>
            </a:lvl5pPr>
            <a:lvl6pPr marL="2286000" indent="0" algn="l" rtl="0">
              <a:buNone/>
              <a:defRPr sz="2000"/>
            </a:lvl6pPr>
            <a:lvl7pPr marL="2743200" indent="0" algn="l" rtl="0">
              <a:buNone/>
              <a:defRPr sz="2000"/>
            </a:lvl7pPr>
            <a:lvl8pPr marL="3200400" indent="0" algn="l" rtl="0">
              <a:buNone/>
              <a:defRPr sz="2000"/>
            </a:lvl8pPr>
            <a:lvl9pPr marL="3657600" indent="0" algn="l" rtl="0">
              <a:buNone/>
              <a:defRPr sz="2000"/>
            </a:lvl9pPr>
          </a:lstStyle>
          <a:p>
            <a:pPr rtl="0"/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7997952" y="3429000"/>
            <a:ext cx="3127248" cy="1828800"/>
          </a:xfrm>
        </p:spPr>
        <p:txBody>
          <a:bodyPr rtlCol="0"/>
          <a:lstStyle>
            <a:lvl1pPr marL="0" indent="0" algn="l" rtl="0">
              <a:spcBef>
                <a:spcPts val="0"/>
              </a:spcBef>
              <a:buNone/>
              <a:defRPr sz="1600"/>
            </a:lvl1pPr>
            <a:lvl2pPr marL="457200" indent="0" algn="l" rtl="0">
              <a:buNone/>
              <a:defRPr sz="1400"/>
            </a:lvl2pPr>
            <a:lvl3pPr marL="914400" indent="0" algn="l" rtl="0">
              <a:buNone/>
              <a:defRPr sz="1200"/>
            </a:lvl3pPr>
            <a:lvl4pPr marL="1371600" indent="0" algn="l" rtl="0">
              <a:buNone/>
              <a:defRPr sz="1000"/>
            </a:lvl4pPr>
            <a:lvl5pPr marL="1828800" indent="0" algn="l" rtl="0">
              <a:buNone/>
              <a:defRPr sz="1000"/>
            </a:lvl5pPr>
            <a:lvl6pPr marL="2286000" indent="0" algn="l" rtl="0">
              <a:buNone/>
              <a:defRPr sz="1000"/>
            </a:lvl6pPr>
            <a:lvl7pPr marL="2743200" indent="0" algn="l" rtl="0">
              <a:buNone/>
              <a:defRPr sz="1000"/>
            </a:lvl7pPr>
            <a:lvl8pPr marL="3200400" indent="0" algn="l" rtl="0">
              <a:buNone/>
              <a:defRPr sz="1000"/>
            </a:lvl8pPr>
            <a:lvl9pPr marL="3657600" indent="0" algn="l" rtl="0">
              <a:buNone/>
              <a:defRPr sz="1000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5FAF969C-653B-47D5-B5E2-94CF67614AE9}" type="datetime1">
              <a:rPr lang="ru-RU" smtClean="0"/>
              <a:pPr/>
              <a:t>09.11.2023</a:t>
            </a:fld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772497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полнитель заголовка 1"/>
          <p:cNvSpPr>
            <a:spLocks noGrp="1"/>
          </p:cNvSpPr>
          <p:nvPr>
            <p:ph type="title"/>
          </p:nvPr>
        </p:nvSpPr>
        <p:spPr>
          <a:xfrm>
            <a:off x="1524000" y="457200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ru-RU" dirty="0"/>
              <a:t>Образец заголовка</a:t>
            </a:r>
          </a:p>
        </p:txBody>
      </p:sp>
      <p:sp>
        <p:nvSpPr>
          <p:cNvPr id="3" name="Замещающий текст 2"/>
          <p:cNvSpPr>
            <a:spLocks noGrp="1"/>
          </p:cNvSpPr>
          <p:nvPr>
            <p:ph type="body" idx="1"/>
          </p:nvPr>
        </p:nvSpPr>
        <p:spPr>
          <a:xfrm>
            <a:off x="1524000" y="1828800"/>
            <a:ext cx="9144000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ru-RU" dirty="0"/>
              <a:t>Образец текста</a:t>
            </a:r>
          </a:p>
          <a:p>
            <a:pPr lvl="1" rtl="0"/>
            <a:r>
              <a:rPr lang="ru-RU" dirty="0"/>
              <a:t>Второй уровень</a:t>
            </a:r>
          </a:p>
          <a:p>
            <a:pPr lvl="2" rtl="0"/>
            <a:r>
              <a:rPr lang="ru-RU" dirty="0"/>
              <a:t>Третий уровень</a:t>
            </a:r>
          </a:p>
          <a:p>
            <a:pPr lvl="3" rtl="0"/>
            <a:r>
              <a:rPr lang="ru-RU" dirty="0"/>
              <a:t>Четвертый уровень</a:t>
            </a:r>
          </a:p>
          <a:p>
            <a:pPr lvl="4" rtl="0"/>
            <a:r>
              <a:rPr lang="ru-RU" dirty="0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610600" y="6362700"/>
            <a:ext cx="990600" cy="2571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rtl="0">
              <a:defRPr sz="800">
                <a:solidFill>
                  <a:schemeClr val="tx1">
                    <a:lumMod val="85000"/>
                  </a:schemeClr>
                </a:solidFill>
              </a:defRPr>
            </a:lvl1pPr>
          </a:lstStyle>
          <a:p>
            <a:fld id="{EF8CDDE5-FCFD-48E4-8C63-D89CA08A7A47}" type="datetime1">
              <a:rPr lang="ru-RU" smtClean="0"/>
              <a:pPr/>
              <a:t>09.11.2023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1524000" y="6362700"/>
            <a:ext cx="6881553" cy="2571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rtl="0">
              <a:defRPr sz="800">
                <a:solidFill>
                  <a:schemeClr val="tx1">
                    <a:lumMod val="85000"/>
                  </a:schemeClr>
                </a:solidFill>
              </a:defRPr>
            </a:lvl1pPr>
          </a:lstStyle>
          <a:p>
            <a:pPr rtl="0"/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9829800" y="6362700"/>
            <a:ext cx="838200" cy="2571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rtl="0">
              <a:defRPr sz="800">
                <a:solidFill>
                  <a:schemeClr val="tx1">
                    <a:lumMod val="85000"/>
                  </a:schemeClr>
                </a:solidFill>
              </a:defRPr>
            </a:lvl1pPr>
          </a:lstStyle>
          <a:p>
            <a:fld id="{E31375A4-56A4-47D6-9801-1991572033F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Font typeface="Arial" pitchFamily="34" charset="0"/>
        <a:buChar char="•"/>
        <a:defRPr sz="20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1pPr>
      <a:lvl2pPr marL="59436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itchFamily="34" charset="0"/>
        <a:buChar char="•"/>
        <a:defRPr sz="18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3pPr>
      <a:lvl4pPr marL="12344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4pPr>
      <a:lvl5pPr marL="150876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5pPr>
      <a:lvl6pPr marL="178308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33172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6060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479376" y="3259185"/>
            <a:ext cx="10058400" cy="1711037"/>
          </a:xfrm>
        </p:spPr>
        <p:txBody>
          <a:bodyPr rtlCol="0"/>
          <a:lstStyle/>
          <a:p>
            <a:pPr algn="ctr" rtl="0"/>
            <a:r>
              <a:rPr lang="ru-RU" dirty="0"/>
              <a:t>С</a:t>
            </a:r>
            <a:r>
              <a:rPr lang="en-US" dirty="0" err="1"/>
              <a:t>upol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0" y="4953000"/>
            <a:ext cx="12192000" cy="685800"/>
          </a:xfrm>
        </p:spPr>
        <p:txBody>
          <a:bodyPr rtlCol="0"/>
          <a:lstStyle/>
          <a:p>
            <a:pPr algn="ctr" rtl="0"/>
            <a:r>
              <a:rPr lang="ru-RU" dirty="0"/>
              <a:t>Нестерова Анастасия Юрьевна, </a:t>
            </a:r>
            <a:r>
              <a:rPr lang="ru-RU" dirty="0" err="1"/>
              <a:t>Сакиев</a:t>
            </a:r>
            <a:r>
              <a:rPr lang="ru-RU" dirty="0"/>
              <a:t> Сармат </a:t>
            </a:r>
            <a:r>
              <a:rPr lang="ru-RU" dirty="0" err="1"/>
              <a:t>Арсенович</a:t>
            </a:r>
            <a:r>
              <a:rPr lang="ru-RU" dirty="0"/>
              <a:t>, Кривошея Дмитрий Александрович</a:t>
            </a:r>
          </a:p>
        </p:txBody>
      </p:sp>
    </p:spTree>
    <p:extLst>
      <p:ext uri="{BB962C8B-B14F-4D97-AF65-F5344CB8AC3E}">
        <p14:creationId xmlns:p14="http://schemas.microsoft.com/office/powerpoint/2010/main" val="242453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2280270A-0AE3-4C04-919F-FBD012434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Игра </a:t>
            </a:r>
            <a:r>
              <a:rPr lang="en-US" dirty="0"/>
              <a:t>‘</a:t>
            </a:r>
            <a:r>
              <a:rPr lang="ru-RU" dirty="0"/>
              <a:t>Ним</a:t>
            </a:r>
            <a:r>
              <a:rPr lang="en-US" dirty="0"/>
              <a:t>’</a:t>
            </a:r>
            <a:endParaRPr lang="ru-RU" dirty="0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xmlns="" id="{3C0160A3-F535-4445-906F-E50B12E03842}"/>
              </a:ext>
            </a:extLst>
          </p:cNvPr>
          <p:cNvSpPr/>
          <p:nvPr/>
        </p:nvSpPr>
        <p:spPr>
          <a:xfrm>
            <a:off x="3048000" y="1600200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/>
              <a:t>Ним - игра, в которой задается случайное число. С помощью арифметических действий вычитания или сложения другого случайного числа,  нужно привести это число к 0 за 10 ходов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448" y="3717032"/>
            <a:ext cx="2119312" cy="1477963"/>
          </a:xfrm>
          <a:prstGeom prst="rect">
            <a:avLst/>
          </a:prstGeom>
          <a:noFill/>
          <a:ln w="38100">
            <a:solidFill>
              <a:schemeClr val="accent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0296" y="3742509"/>
            <a:ext cx="2196298" cy="1499830"/>
          </a:xfrm>
          <a:prstGeom prst="rect">
            <a:avLst/>
          </a:prstGeom>
          <a:noFill/>
          <a:ln w="38100">
            <a:solidFill>
              <a:schemeClr val="accent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05294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9EFE2A15-63E2-428A-BA03-A059828AF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Игра </a:t>
            </a:r>
            <a:r>
              <a:rPr lang="en-US" dirty="0"/>
              <a:t>“</a:t>
            </a:r>
            <a:r>
              <a:rPr lang="ru-RU" dirty="0"/>
              <a:t>Ним</a:t>
            </a:r>
            <a:r>
              <a:rPr lang="en-US" dirty="0"/>
              <a:t>”</a:t>
            </a:r>
            <a:r>
              <a:rPr lang="ru-RU" dirty="0"/>
              <a:t>. Реализация структуры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376" y="1700809"/>
            <a:ext cx="4468589" cy="49685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8088" y="1700809"/>
            <a:ext cx="4625975" cy="2811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87129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45BCC855-6A8F-490C-9D2C-00B3CB23A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Псевдоним 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xmlns="" id="{A714977E-E513-4462-92E7-79BA72DB8FC0}"/>
              </a:ext>
            </a:extLst>
          </p:cNvPr>
          <p:cNvSpPr/>
          <p:nvPr/>
        </p:nvSpPr>
        <p:spPr>
          <a:xfrm>
            <a:off x="2951820" y="1600200"/>
            <a:ext cx="628836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Псевдоним - Игра, в которой ты играешь против бота. Для начала игры надо задать изначальное количество камней. В игре по очереди с ботом надо брать от 1 до 3 камней. Победит тот, кто возьмёт последний камень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1768" y="3068960"/>
            <a:ext cx="3528392" cy="3438833"/>
          </a:xfrm>
          <a:prstGeom prst="rect">
            <a:avLst/>
          </a:prstGeom>
          <a:noFill/>
          <a:ln w="38100">
            <a:solidFill>
              <a:schemeClr val="accent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8168" y="3068959"/>
            <a:ext cx="3489730" cy="3438833"/>
          </a:xfrm>
          <a:prstGeom prst="rect">
            <a:avLst/>
          </a:prstGeom>
          <a:noFill/>
          <a:ln w="38100">
            <a:solidFill>
              <a:schemeClr val="accent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05094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1C324914-7697-4763-862C-15639718B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Игра </a:t>
            </a:r>
            <a:r>
              <a:rPr lang="en-US" dirty="0"/>
              <a:t>“</a:t>
            </a:r>
            <a:r>
              <a:rPr lang="ru-RU" dirty="0"/>
              <a:t>Псевдоним</a:t>
            </a:r>
            <a:r>
              <a:rPr lang="en-US" dirty="0"/>
              <a:t>”</a:t>
            </a:r>
            <a:r>
              <a:rPr lang="ru-RU" dirty="0"/>
              <a:t>. Реализация структуры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384" y="1740321"/>
            <a:ext cx="4762500" cy="2682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0056" y="4005064"/>
            <a:ext cx="4824412" cy="2544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65942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9278117C-4AD6-4E35-A1DC-EC1ECCCA87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Планировщик событий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xmlns="" id="{7DD4389E-B627-4C2C-B3FA-4457B9D47EAA}"/>
              </a:ext>
            </a:extLst>
          </p:cNvPr>
          <p:cNvSpPr/>
          <p:nvPr/>
        </p:nvSpPr>
        <p:spPr>
          <a:xfrm>
            <a:off x="3048000" y="1600200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/>
              <a:t>Планировщик </a:t>
            </a:r>
            <a:r>
              <a:rPr lang="ru-RU" dirty="0" smtClean="0"/>
              <a:t>– ваш продвинутый календарь, в котором можно указать планы с точностью до секунды </a:t>
            </a:r>
            <a:endParaRPr lang="ru-RU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360" y="2843930"/>
            <a:ext cx="5053012" cy="3033712"/>
          </a:xfrm>
          <a:prstGeom prst="rect">
            <a:avLst/>
          </a:prstGeom>
          <a:noFill/>
          <a:ln w="38100">
            <a:solidFill>
              <a:schemeClr val="accent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6080" y="2813766"/>
            <a:ext cx="5010041" cy="3063876"/>
          </a:xfrm>
          <a:prstGeom prst="rect">
            <a:avLst/>
          </a:prstGeom>
          <a:noFill/>
          <a:ln w="38100">
            <a:solidFill>
              <a:schemeClr val="accent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32119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5EF17B29-324C-445C-88A5-FFB2C3AC2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Планировщик событий. Реализация структуры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360" y="1628800"/>
            <a:ext cx="6492875" cy="237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9816" y="4509120"/>
            <a:ext cx="7399338" cy="2035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81209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DC697F2C-8ACB-47D7-98A2-C70C5C9A0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Записная книжка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xmlns="" id="{611BE88A-2853-4B65-9162-01DF59D6D4E6}"/>
              </a:ext>
            </a:extLst>
          </p:cNvPr>
          <p:cNvSpPr/>
          <p:nvPr/>
        </p:nvSpPr>
        <p:spPr>
          <a:xfrm>
            <a:off x="3048000" y="1600200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/>
              <a:t>Записная книжка представляет собой список контактов, куда пользователь вносит имя и телефон человека</a:t>
            </a: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416" y="2492896"/>
            <a:ext cx="2506662" cy="4030662"/>
          </a:xfrm>
          <a:prstGeom prst="rect">
            <a:avLst/>
          </a:prstGeom>
          <a:noFill/>
          <a:ln w="38100">
            <a:solidFill>
              <a:schemeClr val="accent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6280" y="2487115"/>
            <a:ext cx="2506662" cy="4024313"/>
          </a:xfrm>
          <a:prstGeom prst="rect">
            <a:avLst/>
          </a:prstGeom>
          <a:noFill/>
          <a:ln w="38100">
            <a:solidFill>
              <a:schemeClr val="accent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82119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C2EB32E8-FB46-44B9-A969-6062504F9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Записная книжка. Реализация структуры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1624" y="2348880"/>
            <a:ext cx="6484938" cy="2628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08985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DFC78352-18AA-4AD4-96E8-D1971083E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Антиплагиат 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xmlns="" id="{0FC4EFBA-CFB8-4BD4-9C28-922EE62C0169}"/>
              </a:ext>
            </a:extLst>
          </p:cNvPr>
          <p:cNvSpPr/>
          <p:nvPr/>
        </p:nvSpPr>
        <p:spPr>
          <a:xfrm>
            <a:off x="2603612" y="1595718"/>
            <a:ext cx="698477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Программа сравнивает текста на антиплагиат выдавая значения в %, что позволяет школьникам и студентам составлять курсовые работы без использования повторов текста делая их уникальными.</a:t>
            </a: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408" y="2780928"/>
            <a:ext cx="4104456" cy="3655531"/>
          </a:xfrm>
          <a:prstGeom prst="rect">
            <a:avLst/>
          </a:prstGeom>
          <a:noFill/>
          <a:ln w="38100">
            <a:solidFill>
              <a:schemeClr val="accent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0136" y="2759060"/>
            <a:ext cx="4149168" cy="3677397"/>
          </a:xfrm>
          <a:prstGeom prst="rect">
            <a:avLst/>
          </a:prstGeom>
          <a:noFill/>
          <a:ln w="38100">
            <a:solidFill>
              <a:schemeClr val="accent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1483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08C3B23-0869-41DF-ADA1-D3B4F919EA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Антиплагиат. Реализация структуры</a:t>
            </a: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1159" y="2420888"/>
            <a:ext cx="6934200" cy="2309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01141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Заголовок 12"/>
          <p:cNvSpPr>
            <a:spLocks noGrp="1"/>
          </p:cNvSpPr>
          <p:nvPr>
            <p:ph type="title"/>
          </p:nvPr>
        </p:nvSpPr>
        <p:spPr>
          <a:xfrm>
            <a:off x="1524000" y="24189"/>
            <a:ext cx="9144000" cy="1143000"/>
          </a:xfrm>
        </p:spPr>
        <p:txBody>
          <a:bodyPr rtlCol="0"/>
          <a:lstStyle/>
          <a:p>
            <a:pPr algn="ctr" rtl="0"/>
            <a:r>
              <a:rPr lang="ru-RU" dirty="0"/>
              <a:t>С</a:t>
            </a:r>
            <a:r>
              <a:rPr lang="en-US" dirty="0" err="1"/>
              <a:t>upol</a:t>
            </a:r>
            <a:r>
              <a:rPr lang="ru-RU" dirty="0"/>
              <a:t>. Введение.</a:t>
            </a:r>
          </a:p>
        </p:txBody>
      </p:sp>
      <p:sp>
        <p:nvSpPr>
          <p:cNvPr id="14" name="Объект 13"/>
          <p:cNvSpPr>
            <a:spLocks noGrp="1"/>
          </p:cNvSpPr>
          <p:nvPr>
            <p:ph idx="1"/>
          </p:nvPr>
        </p:nvSpPr>
        <p:spPr>
          <a:xfrm>
            <a:off x="767408" y="2356883"/>
            <a:ext cx="9144000" cy="4267200"/>
          </a:xfrm>
        </p:spPr>
        <p:txBody>
          <a:bodyPr rtlCol="0"/>
          <a:lstStyle/>
          <a:p>
            <a:pPr rtl="0"/>
            <a:r>
              <a:rPr lang="ru-RU" dirty="0"/>
              <a:t>Калькулятор</a:t>
            </a:r>
          </a:p>
          <a:p>
            <a:pPr rtl="0"/>
            <a:r>
              <a:rPr lang="ru-RU" dirty="0"/>
              <a:t>Игра </a:t>
            </a:r>
            <a:r>
              <a:rPr lang="en-US" dirty="0"/>
              <a:t>“</a:t>
            </a:r>
            <a:r>
              <a:rPr lang="ru-RU" dirty="0"/>
              <a:t>Ним</a:t>
            </a:r>
            <a:r>
              <a:rPr lang="en-US" dirty="0"/>
              <a:t>”</a:t>
            </a:r>
          </a:p>
          <a:p>
            <a:pPr rtl="0"/>
            <a:r>
              <a:rPr lang="ru-RU" dirty="0"/>
              <a:t>Игра </a:t>
            </a:r>
            <a:r>
              <a:rPr lang="en-US" dirty="0"/>
              <a:t>“</a:t>
            </a:r>
            <a:r>
              <a:rPr lang="ru-RU" dirty="0"/>
              <a:t>Псевдоним</a:t>
            </a:r>
            <a:r>
              <a:rPr lang="en-US" dirty="0"/>
              <a:t>”</a:t>
            </a:r>
            <a:endParaRPr lang="ru-RU" dirty="0"/>
          </a:p>
          <a:p>
            <a:pPr rtl="0"/>
            <a:r>
              <a:rPr lang="ru-RU" dirty="0"/>
              <a:t>Планировщик событий</a:t>
            </a:r>
          </a:p>
          <a:p>
            <a:pPr rtl="0"/>
            <a:r>
              <a:rPr lang="ru-RU" dirty="0"/>
              <a:t>Записная  книжка</a:t>
            </a:r>
          </a:p>
          <a:p>
            <a:pPr rtl="0"/>
            <a:r>
              <a:rPr lang="ru-RU" dirty="0"/>
              <a:t>Проверка на антиплагиат</a:t>
            </a:r>
          </a:p>
          <a:p>
            <a:pPr rtl="0"/>
            <a:r>
              <a:rPr lang="ru-RU" dirty="0"/>
              <a:t>Игра </a:t>
            </a:r>
            <a:r>
              <a:rPr lang="en-US" dirty="0"/>
              <a:t>“</a:t>
            </a:r>
            <a:r>
              <a:rPr lang="ru-RU" dirty="0"/>
              <a:t>крестики-нолики</a:t>
            </a:r>
            <a:r>
              <a:rPr lang="en-US" dirty="0"/>
              <a:t>”</a:t>
            </a:r>
            <a:endParaRPr lang="ru-RU" dirty="0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xmlns="" id="{BCEFB05B-1890-4A43-89F0-1BF1BB47BB6C}"/>
              </a:ext>
            </a:extLst>
          </p:cNvPr>
          <p:cNvSpPr/>
          <p:nvPr/>
        </p:nvSpPr>
        <p:spPr>
          <a:xfrm>
            <a:off x="767408" y="1135085"/>
            <a:ext cx="1094521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- Идея проекта заключается в создании </a:t>
            </a:r>
            <a:r>
              <a:rPr lang="ru-RU" dirty="0" err="1"/>
              <a:t>кастомизируемого</a:t>
            </a:r>
            <a:r>
              <a:rPr lang="ru-RU" dirty="0"/>
              <a:t> умного ассистента, который простым интерфейсом «собрал бы все нужное под вашей рукой». На данный момент в помощнике реализована возможность </a:t>
            </a:r>
            <a:r>
              <a:rPr lang="en-US" dirty="0"/>
              <a:t>???</a:t>
            </a:r>
            <a:r>
              <a:rPr lang="ru-RU" dirty="0"/>
              <a:t> и 7 приложений, разработанных нами</a:t>
            </a:r>
            <a:r>
              <a:rPr lang="en-US" dirty="0"/>
              <a:t>:</a:t>
            </a:r>
            <a:endParaRPr lang="ru-RU" dirty="0"/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xmlns="" id="{DC870036-26A2-4866-812B-F8FB891F83F3}"/>
              </a:ext>
            </a:extLst>
          </p:cNvPr>
          <p:cNvSpPr/>
          <p:nvPr/>
        </p:nvSpPr>
        <p:spPr>
          <a:xfrm>
            <a:off x="767408" y="5949280"/>
            <a:ext cx="6096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1000" dirty="0"/>
              <a:t>ВАЖНО:</a:t>
            </a:r>
          </a:p>
          <a:p>
            <a:r>
              <a:rPr lang="ru-RU" sz="1000" dirty="0"/>
              <a:t>Для корректной работы приложения скачайте все библиотеки из requirements.txt</a:t>
            </a:r>
          </a:p>
        </p:txBody>
      </p:sp>
    </p:spTree>
    <p:extLst>
      <p:ext uri="{BB962C8B-B14F-4D97-AF65-F5344CB8AC3E}">
        <p14:creationId xmlns:p14="http://schemas.microsoft.com/office/powerpoint/2010/main" val="3042826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FA543325-5AC2-4FF8-A5E9-2B9E825438CA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accent1"/>
            </a:solidFill>
          </a:ln>
        </p:spPr>
        <p:txBody>
          <a:bodyPr/>
          <a:lstStyle/>
          <a:p>
            <a:pPr algn="ctr"/>
            <a:r>
              <a:rPr lang="ru-RU" dirty="0"/>
              <a:t>Игра </a:t>
            </a:r>
            <a:r>
              <a:rPr lang="en-US" dirty="0"/>
              <a:t>‘</a:t>
            </a:r>
            <a:r>
              <a:rPr lang="ru-RU" dirty="0"/>
              <a:t>крестики-нолики</a:t>
            </a:r>
            <a:r>
              <a:rPr lang="en-US" dirty="0"/>
              <a:t>’</a:t>
            </a:r>
            <a:endParaRPr lang="ru-RU" dirty="0"/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xmlns="" id="{A5210E62-83C5-4D15-972B-356F177C3626}"/>
              </a:ext>
            </a:extLst>
          </p:cNvPr>
          <p:cNvSpPr/>
          <p:nvPr/>
        </p:nvSpPr>
        <p:spPr>
          <a:xfrm>
            <a:off x="3731822" y="1595718"/>
            <a:ext cx="47283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Всем знакомая игра так же </a:t>
            </a:r>
            <a:r>
              <a:rPr lang="ru-RU" dirty="0" smtClean="0"/>
              <a:t>реализованная </a:t>
            </a:r>
            <a:r>
              <a:rPr lang="ru-RU" dirty="0" smtClean="0"/>
              <a:t>в С</a:t>
            </a:r>
            <a:r>
              <a:rPr lang="en-US" dirty="0" err="1" smtClean="0"/>
              <a:t>u</a:t>
            </a:r>
            <a:r>
              <a:rPr lang="en-US" dirty="0" err="1" smtClean="0"/>
              <a:t>pol</a:t>
            </a:r>
            <a:endParaRPr lang="ru-RU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1464" y="2924944"/>
            <a:ext cx="1463675" cy="2271712"/>
          </a:xfrm>
          <a:prstGeom prst="rect">
            <a:avLst/>
          </a:prstGeom>
          <a:noFill/>
          <a:ln w="38100">
            <a:solidFill>
              <a:schemeClr val="accent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2384" y="2910136"/>
            <a:ext cx="1463675" cy="2299828"/>
          </a:xfrm>
          <a:prstGeom prst="rect">
            <a:avLst/>
          </a:prstGeom>
          <a:noFill/>
          <a:ln w="38100">
            <a:solidFill>
              <a:schemeClr val="accent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1986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бъект 2">
            <a:extLst>
              <a:ext uri="{FF2B5EF4-FFF2-40B4-BE49-F238E27FC236}">
                <a16:creationId xmlns:a16="http://schemas.microsoft.com/office/drawing/2014/main" xmlns="" id="{33727F9C-3667-46C8-99AF-2B3F9A594F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457200"/>
            <a:ext cx="9144000" cy="1143000"/>
          </a:xfrm>
        </p:spPr>
        <p:txBody>
          <a:bodyPr/>
          <a:lstStyle/>
          <a:p>
            <a:pPr algn="ctr"/>
            <a:r>
              <a:rPr lang="ru-RU" dirty="0"/>
              <a:t>Игра </a:t>
            </a:r>
            <a:r>
              <a:rPr lang="en-US" dirty="0"/>
              <a:t>“</a:t>
            </a:r>
            <a:r>
              <a:rPr lang="ru-RU" dirty="0"/>
              <a:t>Крестики-нолики</a:t>
            </a:r>
            <a:r>
              <a:rPr lang="en-US" dirty="0"/>
              <a:t>”</a:t>
            </a:r>
            <a:r>
              <a:rPr lang="ru-RU" dirty="0"/>
              <a:t>. Реализация структуры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2064" y="4149080"/>
            <a:ext cx="4938712" cy="1973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553" y="1539230"/>
            <a:ext cx="5654675" cy="5219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27245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2F2EDBD1-C825-4222-B16A-C9970F4F7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Заключение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BD7F07AF-C173-41F3-9D37-7CABC2B9FB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3432" y="1600200"/>
            <a:ext cx="9144000" cy="42672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dirty="0"/>
              <a:t>Выводы по работе:</a:t>
            </a:r>
          </a:p>
          <a:p>
            <a:r>
              <a:rPr lang="ru-RU" dirty="0"/>
              <a:t> У нас получилось создать первую версию многофункциональной системы </a:t>
            </a:r>
            <a:r>
              <a:rPr lang="ru-RU" dirty="0" err="1"/>
              <a:t>Cupol</a:t>
            </a:r>
            <a:r>
              <a:rPr lang="ru-RU" dirty="0"/>
              <a:t>, которая в перспективе может расширить свой функционал, стать еще более удобной. В процессе работы мы научились разделять код и взаимодействовать с его частями, углубившись в принципы ООП, увеличили свои навыки в библиотеке </a:t>
            </a:r>
            <a:r>
              <a:rPr lang="ru-RU" dirty="0" err="1"/>
              <a:t>PyQT</a:t>
            </a:r>
            <a:r>
              <a:rPr lang="ru-RU" dirty="0"/>
              <a:t> и программе </a:t>
            </a:r>
            <a:r>
              <a:rPr lang="ru-RU" dirty="0" err="1"/>
              <a:t>qtdesigner</a:t>
            </a:r>
            <a:r>
              <a:rPr lang="ru-RU" dirty="0"/>
              <a:t>, изучили новые технологии.</a:t>
            </a:r>
          </a:p>
          <a:p>
            <a:endParaRPr lang="ru-RU" dirty="0"/>
          </a:p>
          <a:p>
            <a:pPr marL="0" indent="0">
              <a:buNone/>
            </a:pPr>
            <a:r>
              <a:rPr lang="ru-RU" dirty="0"/>
              <a:t>Возможности для доработки и развития:</a:t>
            </a:r>
          </a:p>
          <a:p>
            <a:r>
              <a:rPr lang="ru-RU" dirty="0"/>
              <a:t> Для начала, можно добавить просто больше приложений. Так же реализовать автозапуск приложения вместе с компьютером, перевод его на другие языки, создание новых тем, система добавления пользовательских кнопок для пользовательских приложений.</a:t>
            </a:r>
          </a:p>
        </p:txBody>
      </p:sp>
    </p:spTree>
    <p:extLst>
      <p:ext uri="{BB962C8B-B14F-4D97-AF65-F5344CB8AC3E}">
        <p14:creationId xmlns:p14="http://schemas.microsoft.com/office/powerpoint/2010/main" val="3206674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blob:https://web.telegram.org/abf20c5d-25e1-4be6-aea3-e15068159240">
            <a:extLst>
              <a:ext uri="{FF2B5EF4-FFF2-40B4-BE49-F238E27FC236}">
                <a16:creationId xmlns:a16="http://schemas.microsoft.com/office/drawing/2014/main" xmlns="" id="{EE18866B-ED63-4643-AE6C-EEDE7C626EC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4" name="AutoShape 4" descr="blob:https://web.telegram.org/abf20c5d-25e1-4be6-aea3-e15068159240">
            <a:extLst>
              <a:ext uri="{FF2B5EF4-FFF2-40B4-BE49-F238E27FC236}">
                <a16:creationId xmlns:a16="http://schemas.microsoft.com/office/drawing/2014/main" xmlns="" id="{81D96414-2C3F-483A-A8CC-E0B489A9F28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891644" y="5396136"/>
            <a:ext cx="6408712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ru-RU" sz="3200" dirty="0"/>
              <a:t>Перейдем к практике программы!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xmlns="" id="{A26BD2ED-316C-411F-9486-945F2B9423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6749" y="332656"/>
            <a:ext cx="6873702" cy="4580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741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40C46ABA-C18F-4003-A856-5595EFD266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824880" y="188640"/>
            <a:ext cx="9144000" cy="1143000"/>
          </a:xfrm>
        </p:spPr>
        <p:txBody>
          <a:bodyPr/>
          <a:lstStyle/>
          <a:p>
            <a:pPr algn="ctr"/>
            <a:r>
              <a:rPr lang="ru-RU" dirty="0"/>
              <a:t>Описание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988E2410-E7C8-492C-B92A-7868ACB00E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7448" y="1700808"/>
            <a:ext cx="3600401" cy="4267200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Используемые технологии:</a:t>
            </a:r>
          </a:p>
          <a:p>
            <a:r>
              <a:rPr lang="ru-RU" dirty="0"/>
              <a:t> PyQT5, многопоточность, базы данных SQL, WWD алгоритм</a:t>
            </a:r>
            <a:r>
              <a:rPr lang="ru-RU" dirty="0" smtClean="0"/>
              <a:t>, </a:t>
            </a:r>
            <a:r>
              <a:rPr lang="ru-RU" dirty="0" err="1"/>
              <a:t>vosk</a:t>
            </a:r>
            <a:r>
              <a:rPr lang="ru-RU" dirty="0"/>
              <a:t>, </a:t>
            </a:r>
            <a:r>
              <a:rPr lang="ru-RU" dirty="0" err="1"/>
              <a:t>pvporcupine</a:t>
            </a:r>
            <a:r>
              <a:rPr lang="ru-RU" dirty="0"/>
              <a:t>.</a:t>
            </a:r>
          </a:p>
          <a:p>
            <a:pPr marL="0" indent="0">
              <a:buNone/>
            </a:pPr>
            <a:r>
              <a:rPr lang="ru-RU" dirty="0"/>
              <a:t>Особенности приложения:</a:t>
            </a:r>
          </a:p>
          <a:p>
            <a:r>
              <a:rPr lang="ru-RU" dirty="0"/>
              <a:t>Система аккаунтов, возможность изменения тем, удобство и простота использования, красивый дизайн.</a:t>
            </a:r>
          </a:p>
        </p:txBody>
      </p:sp>
      <p:pic>
        <p:nvPicPr>
          <p:cNvPr id="1026" name="Picture 2" descr="C:\Users\1\Downloads\Cupol_grap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9658" y="59269"/>
            <a:ext cx="6050390" cy="6739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5489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7B29192D-7A7E-4952-827C-F67DB9B2E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Структура страниц</a:t>
            </a:r>
          </a:p>
        </p:txBody>
      </p:sp>
      <p:pic>
        <p:nvPicPr>
          <p:cNvPr id="8" name="Объект 7">
            <a:extLst>
              <a:ext uri="{FF2B5EF4-FFF2-40B4-BE49-F238E27FC236}">
                <a16:creationId xmlns:a16="http://schemas.microsoft.com/office/drawing/2014/main" xmlns="" id="{C18ADC73-E474-4E14-BA77-2D2974507C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0645" y="2060848"/>
            <a:ext cx="9050710" cy="4036466"/>
          </a:xfrm>
        </p:spPr>
      </p:pic>
    </p:spTree>
    <p:extLst>
      <p:ext uri="{BB962C8B-B14F-4D97-AF65-F5344CB8AC3E}">
        <p14:creationId xmlns:p14="http://schemas.microsoft.com/office/powerpoint/2010/main" val="4257046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xmlns="" id="{D5DD5E05-96D9-4E25-BBE6-70D46B3156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905969" y="1268760"/>
            <a:ext cx="9144000" cy="1143000"/>
          </a:xfrm>
        </p:spPr>
        <p:txBody>
          <a:bodyPr/>
          <a:lstStyle/>
          <a:p>
            <a:pPr algn="ctr"/>
            <a:r>
              <a:rPr lang="ru-RU" dirty="0"/>
              <a:t>Вход в систему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xmlns="" id="{A06817C2-179A-479B-A487-EC32FA380DF4}"/>
              </a:ext>
            </a:extLst>
          </p:cNvPr>
          <p:cNvSpPr/>
          <p:nvPr/>
        </p:nvSpPr>
        <p:spPr>
          <a:xfrm>
            <a:off x="242106" y="2492896"/>
            <a:ext cx="4824536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/>
              <a:t>Войдя в приложение, если до этого вы не нажимали кнопку "Запомнить меня" - вы попадете в меню регистрации в нашей системе. Отсюда вы может как произвести вход в уже существующий аккаунт, так и создать новый. Если же кнопка "Запомнить меня" была нажата - при запуске будет осуществляться автоматический вход в последний аккаунт.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xmlns="" id="{6C207A70-4B41-4637-9E61-2F96915108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2396" y="1844824"/>
            <a:ext cx="2040335" cy="3451612"/>
          </a:xfrm>
          <a:prstGeom prst="rect">
            <a:avLst/>
          </a:prstGeom>
          <a:ln w="38100" cap="sq">
            <a:solidFill>
              <a:schemeClr val="accent1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xmlns="" id="{705E00B7-8F6E-47E9-92A7-4C607F915E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8485" y="1841839"/>
            <a:ext cx="2040335" cy="3475718"/>
          </a:xfrm>
          <a:prstGeom prst="rect">
            <a:avLst/>
          </a:prstGeom>
          <a:ln w="38100" cap="sq">
            <a:solidFill>
              <a:schemeClr val="accent1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76552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76622128-C5B9-4BDD-8E51-315ABC7824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472643"/>
            <a:ext cx="9144000" cy="1143000"/>
          </a:xfrm>
        </p:spPr>
        <p:txBody>
          <a:bodyPr/>
          <a:lstStyle/>
          <a:p>
            <a:pPr algn="ctr"/>
            <a:r>
              <a:rPr lang="ru-RU" dirty="0"/>
              <a:t>Основная страница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xmlns="" id="{D085A39C-9753-4B13-BAA5-506F9A25033F}"/>
              </a:ext>
            </a:extLst>
          </p:cNvPr>
          <p:cNvSpPr/>
          <p:nvPr/>
        </p:nvSpPr>
        <p:spPr>
          <a:xfrm>
            <a:off x="4355976" y="1600200"/>
            <a:ext cx="3336032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После входа в аккаунт вы попадаете на основную страницу, где расположены 7 кнопок, каждая из которых запускает разработанное нами приложение.</a:t>
            </a:r>
          </a:p>
          <a:p>
            <a:r>
              <a:rPr lang="ru-RU" dirty="0"/>
              <a:t>Так же вы можете перейти на страницу вашего аккаунта, где показаны логин и пароль, а так же есть возможность выйти из аккаунта.</a:t>
            </a:r>
          </a:p>
          <a:p>
            <a:r>
              <a:rPr lang="ru-RU" dirty="0"/>
              <a:t>Помимо этого вы можете попасть на страницу настроек в которой вы можете поменять тему интерфейса, поставить оценку приложению и испробовать ???.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ADEE3184-4D9A-424E-9B4D-710FB96E0B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140" y="698236"/>
            <a:ext cx="1430233" cy="2432553"/>
          </a:xfrm>
          <a:prstGeom prst="rect">
            <a:avLst/>
          </a:prstGeom>
          <a:ln w="38100" cap="sq">
            <a:solidFill>
              <a:schemeClr val="accent1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xmlns="" id="{2AD84C24-00EA-4B8A-B246-A1AE17598A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659" y="3727212"/>
            <a:ext cx="1425714" cy="2432553"/>
          </a:xfrm>
          <a:prstGeom prst="rect">
            <a:avLst/>
          </a:prstGeom>
          <a:ln w="38100" cap="sq">
            <a:solidFill>
              <a:schemeClr val="accent1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xmlns="" id="{D8DBD1F4-049B-4CB3-8FF0-89488560B2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47477" y="698236"/>
            <a:ext cx="1446383" cy="2432553"/>
          </a:xfrm>
          <a:prstGeom prst="rect">
            <a:avLst/>
          </a:prstGeom>
          <a:ln w="38100" cap="sq">
            <a:solidFill>
              <a:schemeClr val="accent1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xmlns="" id="{A9013238-1591-4BC2-913F-16B6F7A18F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44647" y="3727212"/>
            <a:ext cx="1444694" cy="2432552"/>
          </a:xfrm>
          <a:prstGeom prst="rect">
            <a:avLst/>
          </a:prstGeom>
          <a:ln w="38100" cap="sq">
            <a:solidFill>
              <a:schemeClr val="accent1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xmlns="" id="{D3060B71-2044-4F45-92C9-940331CD97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30701" y="2510935"/>
            <a:ext cx="1428218" cy="2432553"/>
          </a:xfrm>
          <a:prstGeom prst="rect">
            <a:avLst/>
          </a:prstGeom>
          <a:ln w="38100" cap="sq">
            <a:solidFill>
              <a:schemeClr val="accent1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xmlns="" id="{DED2C650-D305-4299-9C12-241EFB9775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13564" y="2510935"/>
            <a:ext cx="1446383" cy="2432553"/>
          </a:xfrm>
          <a:prstGeom prst="rect">
            <a:avLst/>
          </a:prstGeom>
          <a:ln w="38100" cap="sq">
            <a:solidFill>
              <a:schemeClr val="accent1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58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820742DD-6D15-4FF4-87B8-B1F9E00E0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???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xmlns="" id="{0BF84843-28A8-4FEF-8015-8D606C9418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0" y="1828800"/>
            <a:ext cx="9144000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indent="0">
              <a:buNone/>
            </a:pPr>
            <a:r>
              <a:rPr lang="ru-RU" dirty="0"/>
              <a:t>???:</a:t>
            </a:r>
          </a:p>
          <a:p>
            <a:r>
              <a:rPr lang="ru-RU" dirty="0"/>
              <a:t>???</a:t>
            </a:r>
          </a:p>
          <a:p>
            <a:r>
              <a:rPr lang="ru-RU" dirty="0"/>
              <a:t>???</a:t>
            </a:r>
          </a:p>
        </p:txBody>
      </p:sp>
    </p:spTree>
    <p:extLst>
      <p:ext uri="{BB962C8B-B14F-4D97-AF65-F5344CB8AC3E}">
        <p14:creationId xmlns:p14="http://schemas.microsoft.com/office/powerpoint/2010/main" val="1833996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BC57D4A-AE97-40B5-ABBB-1DC6FFAF5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Калькулятор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3215680" y="162818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 smtClean="0"/>
              <a:t>Красивый калькулятор с базовыми функциями для основных математических вычислений</a:t>
            </a:r>
            <a:endParaRPr lang="ru-RU" dirty="0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448" y="2564904"/>
            <a:ext cx="2376264" cy="3640378"/>
          </a:xfrm>
          <a:prstGeom prst="rect">
            <a:avLst/>
          </a:prstGeom>
          <a:noFill/>
          <a:ln w="38100">
            <a:solidFill>
              <a:schemeClr val="accent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0256" y="2526209"/>
            <a:ext cx="2376264" cy="3647102"/>
          </a:xfrm>
          <a:prstGeom prst="rect">
            <a:avLst/>
          </a:prstGeom>
          <a:noFill/>
          <a:ln w="38100">
            <a:solidFill>
              <a:schemeClr val="accent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55228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34D45D9E-B29F-40F5-9E38-9BB4F551C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Калькулятор. Реализация структуры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110" y="1970862"/>
            <a:ext cx="5684838" cy="1806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408" y="4509120"/>
            <a:ext cx="8101012" cy="2049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7812" y="1738982"/>
            <a:ext cx="5698232" cy="25498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04874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Компьютерная техника (16 х 9)">
  <a:themeElements>
    <a:clrScheme name="TechComputer">
      <a:dk1>
        <a:srgbClr val="000000"/>
      </a:dk1>
      <a:lt1>
        <a:sysClr val="window" lastClr="FFFFFF"/>
      </a:lt1>
      <a:dk2>
        <a:srgbClr val="4D4D4D"/>
      </a:dk2>
      <a:lt2>
        <a:srgbClr val="DDDDDD"/>
      </a:lt2>
      <a:accent1>
        <a:srgbClr val="92D050"/>
      </a:accent1>
      <a:accent2>
        <a:srgbClr val="F7C331"/>
      </a:accent2>
      <a:accent3>
        <a:srgbClr val="47B8C7"/>
      </a:accent3>
      <a:accent4>
        <a:srgbClr val="B074BA"/>
      </a:accent4>
      <a:accent5>
        <a:srgbClr val="F34D47"/>
      </a:accent5>
      <a:accent6>
        <a:srgbClr val="FA8F30"/>
      </a:accent6>
      <a:hlink>
        <a:srgbClr val="47B8C7"/>
      </a:hlink>
      <a:folHlink>
        <a:srgbClr val="969696"/>
      </a:folHlink>
    </a:clrScheme>
    <a:fontScheme name="Consolas-Candara">
      <a:majorFont>
        <a:latin typeface="Consolas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_9411779_TF02901026" id="{9ABFC068-3A73-4579-A906-236FD849EB75}" vid="{807ADEAB-3D6D-4E0B-BC9C-74CA21365FB3}"/>
    </a:ext>
  </a:extLst>
</a:theme>
</file>

<file path=ppt/theme/theme2.xml><?xml version="1.0" encoding="utf-8"?>
<a:theme xmlns:a="http://schemas.openxmlformats.org/drawingml/2006/main" name="Тема Office">
  <a:themeElements>
    <a:clrScheme name="TechComputer">
      <a:dk1>
        <a:srgbClr val="000000"/>
      </a:dk1>
      <a:lt1>
        <a:sysClr val="window" lastClr="FFFFFF"/>
      </a:lt1>
      <a:dk2>
        <a:srgbClr val="4D4D4D"/>
      </a:dk2>
      <a:lt2>
        <a:srgbClr val="DDDDDD"/>
      </a:lt2>
      <a:accent1>
        <a:srgbClr val="92D050"/>
      </a:accent1>
      <a:accent2>
        <a:srgbClr val="F7C331"/>
      </a:accent2>
      <a:accent3>
        <a:srgbClr val="47B8C7"/>
      </a:accent3>
      <a:accent4>
        <a:srgbClr val="B074BA"/>
      </a:accent4>
      <a:accent5>
        <a:srgbClr val="F34D47"/>
      </a:accent5>
      <a:accent6>
        <a:srgbClr val="FA8F30"/>
      </a:accent6>
      <a:hlink>
        <a:srgbClr val="47B8C7"/>
      </a:hlink>
      <a:folHlink>
        <a:srgbClr val="969696"/>
      </a:folHlink>
    </a:clrScheme>
    <a:fontScheme name="Consolas-Candara">
      <a:majorFont>
        <a:latin typeface="Consolas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TechComputer">
      <a:dk1>
        <a:srgbClr val="000000"/>
      </a:dk1>
      <a:lt1>
        <a:sysClr val="window" lastClr="FFFFFF"/>
      </a:lt1>
      <a:dk2>
        <a:srgbClr val="4D4D4D"/>
      </a:dk2>
      <a:lt2>
        <a:srgbClr val="DDDDDD"/>
      </a:lt2>
      <a:accent1>
        <a:srgbClr val="92D050"/>
      </a:accent1>
      <a:accent2>
        <a:srgbClr val="F7C331"/>
      </a:accent2>
      <a:accent3>
        <a:srgbClr val="47B8C7"/>
      </a:accent3>
      <a:accent4>
        <a:srgbClr val="B074BA"/>
      </a:accent4>
      <a:accent5>
        <a:srgbClr val="F34D47"/>
      </a:accent5>
      <a:accent6>
        <a:srgbClr val="FA8F30"/>
      </a:accent6>
      <a:hlink>
        <a:srgbClr val="47B8C7"/>
      </a:hlink>
      <a:folHlink>
        <a:srgbClr val="969696"/>
      </a:folHlink>
    </a:clrScheme>
    <a:fontScheme name="Consolas-Candara">
      <a:majorFont>
        <a:latin typeface="Consolas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irectSourceMarket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ThumbnailAssetId xmlns="4873beb7-5857-4685-be1f-d57550cc96cc" xsi:nil="true"/>
    <PrimaryImageGen xmlns="4873beb7-5857-4685-be1f-d57550cc96cc">true</PrimaryImageGen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1566889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 xsi:nil="true"/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2012-05-23T08:44:00+00:00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ShowIn xmlns="4873beb7-5857-4685-be1f-d57550cc96cc">Show everywhere</ShowIn>
    <UANotes xmlns="4873beb7-5857-4685-be1f-d57550cc96cc" xsi:nil="true"/>
    <TemplateStatus xmlns="4873beb7-5857-4685-be1f-d57550cc96cc">Complete</TemplateStatus>
    <InternalTagsTaxHTField0 xmlns="4873beb7-5857-4685-be1f-d57550cc96cc">
      <Terms xmlns="http://schemas.microsoft.com/office/infopath/2007/PartnerControls"/>
    </InternalTagsTaxHTField0>
    <CSXHash xmlns="4873beb7-5857-4685-be1f-d57550cc96cc" xsi:nil="true"/>
    <Downloads xmlns="4873beb7-5857-4685-be1f-d57550cc96cc">0</Downloads>
    <VoteCount xmlns="4873beb7-5857-4685-be1f-d57550cc96cc" xsi:nil="true"/>
    <OOCacheId xmlns="4873beb7-5857-4685-be1f-d57550cc96cc" xsi:nil="true"/>
    <IsDeleted xmlns="4873beb7-5857-4685-be1f-d57550cc96cc">false</IsDeleted>
    <AssetExpire xmlns="4873beb7-5857-4685-be1f-d57550cc96cc">2029-01-01T08:00:00+00:00</AssetExpire>
    <DSATActionTaken xmlns="4873beb7-5857-4685-be1f-d57550cc96cc" xsi:nil="true"/>
    <CSXSubmissionMarket xmlns="4873beb7-5857-4685-be1f-d57550cc96cc" xsi:nil="true"/>
    <TPExecutable xmlns="4873beb7-5857-4685-be1f-d57550cc96cc" xsi:nil="true"/>
    <SubmitterId xmlns="4873beb7-5857-4685-be1f-d57550cc96cc" xsi:nil="true"/>
    <EditorialTags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TP102901017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836753</LocLastLocAttemptVersionLookup>
    <IsSearchable xmlns="4873beb7-5857-4685-be1f-d57550cc96cc">true</IsSearchable>
    <TemplateTemplateType xmlns="4873beb7-5857-4685-be1f-d57550cc96cc">PowerPoint Design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>false</IntlLangReview>
    <OutputCachingOn xmlns="4873beb7-5857-4685-be1f-d57550cc96cc">false</OutputCachingOn>
    <AverageRating xmlns="4873beb7-5857-4685-be1f-d57550cc96cc" xsi:nil="true"/>
    <APAuthor xmlns="4873beb7-5857-4685-be1f-d57550cc96cc">
      <UserInfo>
        <DisplayName>REDMOND\v-anij</DisplayName>
        <AccountId>2469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OriginalRelease xmlns="4873beb7-5857-4685-be1f-d57550cc96cc">15</OriginalRelease>
    <TPLaunchHelpLinkType xmlns="4873beb7-5857-4685-be1f-d57550cc96cc">Template</TPLaunchHelpLinkType>
    <LocalizationTagsTaxHTField0 xmlns="4873beb7-5857-4685-be1f-d57550cc96cc">
      <Terms xmlns="http://schemas.microsoft.com/office/infopath/2007/PartnerControls"/>
    </LocalizationTagsTaxHTField0>
    <LocMarketGroupTiers2 xmlns="4873beb7-5857-4685-be1f-d57550cc96cc" xsi:nil="true"/>
  </documentManagement>
</p:properties>
</file>

<file path=customXml/itemProps1.xml><?xml version="1.0" encoding="utf-8"?>
<ds:datastoreItem xmlns:ds="http://schemas.openxmlformats.org/officeDocument/2006/customXml" ds:itemID="{0B5C6E15-39DC-470B-9445-F754B945802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46CFF6F-D9AA-4BC0-911A-0A135677191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4098515-0C12-46CF-BC7C-69B4A13CD5FA}">
  <ds:schemaRefs>
    <ds:schemaRef ds:uri="http://schemas.microsoft.com/office/2006/documentManagement/types"/>
    <ds:schemaRef ds:uri="4873beb7-5857-4685-be1f-d57550cc96cc"/>
    <ds:schemaRef ds:uri="http://schemas.openxmlformats.org/package/2006/metadata/core-properties"/>
    <ds:schemaRef ds:uri="http://purl.org/dc/elements/1.1/"/>
    <ds:schemaRef ds:uri="http://schemas.microsoft.com/office/2006/metadata/properties"/>
    <ds:schemaRef ds:uri="http://purl.org/dc/terms/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Презентация бизнес-стратегии с изображением монтажной платы (широкоэкранный формат)</Template>
  <TotalTime>0</TotalTime>
  <Words>572</Words>
  <Application>Microsoft Office PowerPoint</Application>
  <PresentationFormat>Произвольный</PresentationFormat>
  <Paragraphs>57</Paragraphs>
  <Slides>23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23</vt:i4>
      </vt:variant>
    </vt:vector>
  </HeadingPairs>
  <TitlesOfParts>
    <vt:vector size="24" baseType="lpstr">
      <vt:lpstr>Компьютерная техника (16 х 9)</vt:lpstr>
      <vt:lpstr>Сupol</vt:lpstr>
      <vt:lpstr>Сupol. Введение.</vt:lpstr>
      <vt:lpstr>Описание</vt:lpstr>
      <vt:lpstr>Структура страниц</vt:lpstr>
      <vt:lpstr>Вход в систему</vt:lpstr>
      <vt:lpstr>Основная страница</vt:lpstr>
      <vt:lpstr>???</vt:lpstr>
      <vt:lpstr>Калькулятор</vt:lpstr>
      <vt:lpstr>Калькулятор. Реализация структуры</vt:lpstr>
      <vt:lpstr>Игра ‘Ним’</vt:lpstr>
      <vt:lpstr>Игра “Ним”. Реализация структуры</vt:lpstr>
      <vt:lpstr>Псевдоним </vt:lpstr>
      <vt:lpstr>Игра “Псевдоним”. Реализация структуры</vt:lpstr>
      <vt:lpstr>Планировщик событий</vt:lpstr>
      <vt:lpstr>Планировщик событий. Реализация структуры</vt:lpstr>
      <vt:lpstr>Записная книжка</vt:lpstr>
      <vt:lpstr>Записная книжка. Реализация структуры</vt:lpstr>
      <vt:lpstr>Антиплагиат </vt:lpstr>
      <vt:lpstr>Антиплагиат. Реализация структуры</vt:lpstr>
      <vt:lpstr>Игра ‘крестики-нолики’</vt:lpstr>
      <vt:lpstr>Игра “Крестики-нолики”. Реализация структуры</vt:lpstr>
      <vt:lpstr>Заключение</vt:lpstr>
      <vt:lpstr>Презентация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2023-11-03T08:30:09Z</dcterms:created>
  <dcterms:modified xsi:type="dcterms:W3CDTF">2023-11-09T21:05:39Z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